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2">
          <p15:clr>
            <a:srgbClr val="9AA0A6"/>
          </p15:clr>
        </p15:guide>
        <p15:guide id="4" pos="18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42" orient="horz"/>
        <p:guide pos="187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a78810742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a78810742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a78810742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a7881074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067b8a7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067b8a7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067b8a7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067b8a7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067b8a73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067b8a73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067b8a73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067b8a73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0a262bf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0a262bf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0a262bfa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0a262bfa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067b8a7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067b8a7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d91c96b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d91c96b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b897c2ef7a3080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b897c2ef7a3080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d941272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d941272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b897c2ef7a3080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b897c2ef7a3080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d91c96b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d91c96b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a1ea708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a1ea708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a1ea708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a1ea708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a1ea7086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a1ea7086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a1ea7086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a1ea7086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44e6743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44e6743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VScD8SCHiy77xaVX7WhhsA0ofmvbkRIB/view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0.jpg"/><Relationship Id="rId5" Type="http://schemas.openxmlformats.org/officeDocument/2006/relationships/image" Target="../media/image16.png"/><Relationship Id="rId6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ru.wikipedia.org/wiki/%D0%9E%D0%BB%D0%B8%D0%BC%D0%BF%D0%B8%D0%B0%D0%B4%D1%8B_%D0%BF%D0%BE_%D0%BF%D1%80%D0%BE%D0%B3%D1%80%D0%B0%D0%BC%D0%BC%D0%B8%D1%80%D0%BE%D0%B2%D0%B0%D0%BD%D0%B8%D1%8E" TargetMode="External"/><Relationship Id="rId4" Type="http://schemas.openxmlformats.org/officeDocument/2006/relationships/hyperlink" Target="https://ctftime.org/" TargetMode="External"/><Relationship Id="rId5" Type="http://schemas.openxmlformats.org/officeDocument/2006/relationships/hyperlink" Target="http://itsecwiki.org/index.php/%D0%97%D0%B0%D0%B3%D0%BB%D0%B0%D0%B2%D0%BD%D0%B0%D1%8F_%D1%81%D1%82%D1%80%D0%B0%D0%BD%D0%B8%D1%86%D0%B0" TargetMode="External"/><Relationship Id="rId6" Type="http://schemas.openxmlformats.org/officeDocument/2006/relationships/hyperlink" Target="https://habr.com/ru/post/64216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isoctf.tilda.ws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5900"/>
            <a:ext cx="8462501" cy="29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 flipH="1">
            <a:off x="-1243900" y="3634000"/>
            <a:ext cx="1374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571600" y="4492800"/>
            <a:ext cx="35724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Анастасия Мирошниченко, 10А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Северина Дарья, 11 А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Aliens from MSR-17</a:t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66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Условие:</a:t>
            </a:r>
            <a:b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 нам прилетели пришельцы с планеты MSR-17,  и мы их угостили нашими любимыми блюдами: борщом, варенной картошкой, хлебом и салатом “цезарь”. Но им пришел по вкусу только цезарь. Напоследок они оставили нам послание, но мы их не поняли. Не поможешь нам?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Задание:</a:t>
            </a:r>
            <a:br>
              <a:rPr lang="ru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Вяош-Раяььяю Нывахбщэхюгрьмюлъ аяьхг «Раяььяю» — «Вяош», грычх щштхвгхю ыры «бдыяаячргщх т ыявэявх» — абяубрээр вятэхвгюяуя нывахбщэхюгрьмюяуя ащьягщбдхэяуя аяьхгр вятхгвыяуя ыявэщзхвыяуя ыябрсьп «Вяош-19» щ рэхбщырювыяуя ыявэщзхвыяуя ыябрсьп «Раяььяю» Р тяг щ гтяъ еьру! zjf{z_cfmv_trvjri_tzgyvi}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Решение</a:t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727100"/>
            <a:ext cx="3751500" cy="22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-"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При решении </a:t>
            </a:r>
            <a:r>
              <a:rPr lang="ru" sz="1200">
                <a:solidFill>
                  <a:schemeClr val="dk1"/>
                </a:solidFill>
              </a:rPr>
              <a:t> </a:t>
            </a: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данной задачи стоило обратить внимание на слова цезарь и 17.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Найти сервис, который декодирует цезарь очень просто, соответственно мы переводим данный текст при 17 “обороте”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 вот и флаг!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075" y="1087500"/>
            <a:ext cx="4452750" cy="29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3885850" y="4305050"/>
            <a:ext cx="534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Финал ОКД НТИ по информационной безопасности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42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Space matryoshka</a:t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919400"/>
            <a:ext cx="4260300" cy="26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Условие:</a:t>
            </a:r>
            <a:b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Обычная матрешка, но последняя кукла немного поломалась.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Задание:</a:t>
            </a:r>
            <a:br>
              <a:rPr lang="ru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78225"/>
            <a:ext cx="4267200" cy="298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2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Решение</a:t>
            </a:r>
            <a:endParaRPr sz="25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247200" y="732750"/>
            <a:ext cx="5040300" cy="3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Char char="-"/>
            </a:pP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Открываем файл как архив, так как это RarJPEG</a:t>
            </a:r>
            <a:endParaRPr sz="12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Char char="-"/>
            </a:pP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Получаем 6 файлов</a:t>
            </a:r>
            <a:endParaRPr sz="12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Char char="-"/>
            </a:pP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Обращаем свое внимание на файл «hey_kitten.jpg». Ищем название корабля, на котором Гагарин полетел в космос. Открываем «hey_kitten.jpg» как архив, введя название корабля в нижнем регистре.</a:t>
            </a:r>
            <a:endParaRPr sz="12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Char char="-"/>
            </a:pP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Открываем файл «broken.txt». Перед нами программа на </a:t>
            </a: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известнейшем</a:t>
            </a: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эзотерическом языке - Brainfuck, она выдаст нам часть флага «m4tr10shk4s!}»</a:t>
            </a:r>
            <a:endParaRPr sz="12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Char char="-"/>
            </a:pP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Осталось найти другие части. Ищем их в файлах «1.png» и «2.jpg».</a:t>
            </a:r>
            <a:endParaRPr sz="12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Char char="-"/>
            </a:pP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Файл «1.png» открываем в программе Stegsolve, в одном из цветовых каналов будет часть флага «iso{w3_»</a:t>
            </a:r>
            <a:endParaRPr sz="12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Char char="-"/>
            </a:pP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 метадате файла «2.jpg» будет строка текста в кодировке ASCII. Это последняя наша часть флага «l0v3_sp4c3_}»</a:t>
            </a:r>
            <a:endParaRPr sz="12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Montserrat"/>
              <a:buChar char="-"/>
            </a:pPr>
            <a:r>
              <a:rPr lang="ru" sz="1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Объединяем и получаем флаг.</a:t>
            </a:r>
            <a:endParaRPr sz="12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975" y="338725"/>
            <a:ext cx="2500324" cy="18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825" y="2571750"/>
            <a:ext cx="1506476" cy="22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088" y="2571750"/>
            <a:ext cx="1221074" cy="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7125" y="3782283"/>
            <a:ext cx="1490024" cy="1071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Uncommon matryoshka</a:t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222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Условие: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 нам прибыл уникальный экспонат неизвестного происхождения. Наш ученый Роман назвал его космической матрешкой. Попробуем узнать, что она скрывает в себе?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Задание: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+++++++++[&gt;+&gt;+++&gt;+++++++&gt;++++++++++&lt;&lt;&lt;&lt;-]&gt;&gt;+++++++++++++..........&gt;&gt;---------.&lt;--------.&lt;.&gt;.&lt;...&gt;.&lt;.......&gt;.&lt;..........&gt;--....&lt;++.&gt;&gt;++.&lt;++..&lt;--.............+++..........&gt;..&lt;-.........+.&gt;--.&lt;-........+.&gt;.&lt;.&gt;++.&lt;.&gt;--.&lt;...&gt;++.&lt;.&gt;--.&lt;.......&gt;++.&lt;.&gt;--.&lt;..........&gt;++.&lt;-..+....&gt;--.&lt;---..+++.&gt;++..&lt;---..+++.&gt;--.&lt;---..+++....&gt;.&lt;-..+.....---...+++.-...+..........---...+++.-.+....---.+++.-...+............---...+++.-.+.......................---.+++.&gt;++.&lt;-..+.&gt;--.&lt;-.+...................---.+++..&gt;++.&lt;---..+++.&gt;--.&lt;-...+............---...+++.-.+.................---.+++.-...+..............---...+++.&gt;++.&lt;-..+.&gt;--.&lt;-...+.---...+++.-...+...---...+++.&gt;++.&lt;---..+++.&gt;--.&lt;-...+.....---...+++.-...+.......---...+++.&gt;++.&lt;-..+.&gt;--.&lt;-.+.......---.+++.&gt;++.&lt;---..+++.&gt;--.&lt;-.+......---.+++.-.+...........---.+++.-...+...---...+++.&gt;++.&lt;-..+.&gt;--.&lt;-...+....---...+++.&gt;++.&lt;---..+++.&gt;--.&lt;-...+..................---...+++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Решение</a:t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2917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Нам уже дана подсказка в самом задании, большая часть завязана на знании языков и терпении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Очевидно, что это Brainfuck, соответственно мы будем компилировать его несколько раз, пока не получим флаг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Вот он, флаг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700" y="1237213"/>
            <a:ext cx="3998600" cy="26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5952500" y="4125775"/>
            <a:ext cx="1761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Скачали Python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Blend S-pace</a:t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264275"/>
            <a:ext cx="40770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Условие: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Нам кажется, что работник под кодовым именем MENAD отправляет данные третьим лицам. Чтобы узнать это, нужно вторгнуться в его компьютер. Ходят слухи, что его пароль это первые буквы некоторых космонавтов. 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Формат флага: iso{*ваш ответ*}.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897350" y="1264275"/>
            <a:ext cx="1621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Задача: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338" y="1921200"/>
            <a:ext cx="3734824" cy="18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Решение</a:t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617900"/>
            <a:ext cx="39987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 задания вполне очевидное решение: после поиска всех космонавтов собираем их первые буквы и переводим в латиницу и делаем строчными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-"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Флаг получен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700" y="1237213"/>
            <a:ext cx="3998600" cy="26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5952500" y="4125775"/>
            <a:ext cx="1761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Скачали Python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Заключение</a:t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272225" y="1017725"/>
            <a:ext cx="441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Подводя итоги нашего проекта, можно с уверенностью сказать, что участники получат необходимые навыки для олимпиады, но также узнают о космосе что то новое. В наше время очень важна многозадачность, что тоже возможно развить в ходе решения предложенных заданий. Таким образом участники узнали новое не только в сфере информационной безопасности, но и узнали много о космосе, что в дальнейшем может сподвигнуть на новые открытия.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9660750" y="3993350"/>
            <a:ext cx="23895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755" y="1163552"/>
            <a:ext cx="4027549" cy="26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4270175" y="3847525"/>
            <a:ext cx="50967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Финал НТИ Информационная безопасность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информации: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194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https://ru.wikipedia.org/wiki/Олимпиады_по_программированию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https://ctftime.org/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http://itsecwiki.org/index.php/Заглавная_страница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https://habr.com/ru/post/64216/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https://kmb.cybber.ru/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8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Актуальность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739575"/>
            <a:ext cx="5208300" cy="1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Наш проект будет актуален, ведь в наше время многие подростки интересуются подобными вещами, и ISO.CTF станет хорошей помощью начать изучать что-то новое.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2048850"/>
            <a:ext cx="6146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Задачи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-513225" y="2571750"/>
            <a:ext cx="56346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Проанализировать источники информации по заявленной теме.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Разработать задачи, необходимых для проведения соревнования.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Разработать сайт, для выполнения контеста.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Синхронизировать задачи и сайт.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050" y="1369400"/>
            <a:ext cx="3409250" cy="25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794475" y="4040750"/>
            <a:ext cx="2666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</a:rPr>
              <a:t>Мерч ОКД НТИ ПО ИБ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Цель работы: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04425"/>
            <a:ext cx="460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 помощью игровой формы привлечь молодежь к проблеме информационной безопасности и приобщить к космосу. Мы раздумывали каким наилучшим образом вызвать интерес школьников к двум важнейшим в наше время темам — космос и IT. И самым удачным решением проблемы стал выбор формата CTF.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175" y="1317000"/>
            <a:ext cx="3764250" cy="25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097800" y="3909050"/>
            <a:ext cx="3837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Призеры и победители ОКД НТИ по ИБ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Методы работы:</a:t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58300" y="1143150"/>
            <a:ext cx="380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Анализ источников информации.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Моделирование.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AutoNum type="arabicPeriod"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Анализ и обобщение полученных данных.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825" y="1147176"/>
            <a:ext cx="4273725" cy="28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5199538" y="4125775"/>
            <a:ext cx="2826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</a:rPr>
              <a:t>Финалисты InnoCTF 2019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CTF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04427"/>
            <a:ext cx="520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CTF (Capture The Flag) — это индивидуальные или командные соревнования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 информационной безопасности.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Задания могут относиться к одной из следующих категорий: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Jeopardy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Attack/Defense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Различие в том, что в jeopardy игроками или командами решаются задачи нескольких категорий, о которых мы расскажем позже. В attack/defence игроки или команды атакуют удаленные машины друг друга по защищенному каналу, который заранее предоставят организаторы соревнования.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100" y="1000638"/>
            <a:ext cx="3075201" cy="31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Почему мы выбрали формат JEOPARDY?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Мы выбрали формат соревнования jeopardy, потому что там много различных категорий, и каждый сможет попробовать себя в роли специалиста по информационной безопасности. Для jeopardy можно придумать как легкие, так и сложные тематические задачи (в нашем случае о космосе), которые будет интересно решать.</a:t>
            </a:r>
            <a:endParaRPr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49350"/>
            <a:ext cx="4267200" cy="28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4572000" y="4125775"/>
            <a:ext cx="42672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Ф</a:t>
            </a: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инал InnoCTF Junior 2019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Категории, которые  мы выбрали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Stegano</a:t>
            </a: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наука о скрытой передаче информации путём сохранения в тайне самого факта передачи. Например, можно спрятать информацию в медиафайле и передать его кому либо.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OSINT </a:t>
            </a: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разведка на основе открытых источников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Crypto </a:t>
            </a: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наука о шифровании данных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PPC</a:t>
            </a: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составление алгоритмов на основе поставленной задачи, программирование, знание языков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0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сайта с заданиями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Мы выбрали конструктор сайтов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«Tilda».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Изначально нами был сделан черновой макет сайта, который в дальнейшем мы модифицировали.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Сайт: </a:t>
            </a:r>
            <a:r>
              <a:rPr lang="ru" sz="14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http://isoctf.tilda.ws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70375"/>
            <a:ext cx="4267198" cy="184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44947"/>
            <a:ext cx="4267198" cy="1418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Разбор заданий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 следующих слайдах будут разборы некоторых заданий, которые мы выбрали для ознакомления.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Разборы остальных заданий можно найти тут: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11525"/>
            <a:ext cx="16573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11525"/>
            <a:ext cx="16573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095025" y="2935550"/>
            <a:ext cx="19068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Анастасии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Мирошниченко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6423100" y="2935550"/>
            <a:ext cx="19068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Дарьи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Севериной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